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1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92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5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6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0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2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06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2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7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3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145D-5FEF-7045-A05A-879C8BF55F95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2801-F96A-0D47-8808-A9A9091B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0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37249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Helvetica"/>
                <a:cs typeface="Helvetica"/>
              </a:rPr>
              <a:t>PowerSchool &amp; </a:t>
            </a:r>
            <a:r>
              <a:rPr lang="en-US" dirty="0" smtClean="0">
                <a:latin typeface="Helvetica"/>
                <a:cs typeface="Helvetica"/>
              </a:rPr>
              <a:t>Admissions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58742"/>
            <a:ext cx="6400800" cy="1752600"/>
          </a:xfrm>
        </p:spPr>
        <p:txBody>
          <a:bodyPr/>
          <a:lstStyle/>
          <a:p>
            <a:r>
              <a:rPr lang="en-US" dirty="0" smtClean="0"/>
              <a:t>Vinit Pathela</a:t>
            </a:r>
          </a:p>
        </p:txBody>
      </p:sp>
      <p:pic>
        <p:nvPicPr>
          <p:cNvPr id="4" name="Picture 3" descr="psug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16" y="4667250"/>
            <a:ext cx="2082800" cy="1943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58368"/>
            <a:ext cx="9143999" cy="22860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282" y="3643509"/>
            <a:ext cx="9143999" cy="228600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5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Admissions System?</a:t>
            </a:r>
            <a:endParaRPr lang="en-US" dirty="0"/>
          </a:p>
        </p:txBody>
      </p:sp>
      <p:pic>
        <p:nvPicPr>
          <p:cNvPr id="10" name="Picture 9" descr="psug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4914900"/>
            <a:ext cx="2082800" cy="194310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US" dirty="0" smtClean="0"/>
              <a:t>Some Admissions System in </a:t>
            </a:r>
            <a:r>
              <a:rPr lang="en-US" dirty="0" smtClean="0"/>
              <a:t>the market</a:t>
            </a:r>
          </a:p>
          <a:p>
            <a:pPr lvl="1"/>
            <a:r>
              <a:rPr lang="en-US" dirty="0" err="1" smtClean="0"/>
              <a:t>InfoSnap</a:t>
            </a:r>
            <a:r>
              <a:rPr lang="en-US" dirty="0" smtClean="0"/>
              <a:t> (PowerSchool)</a:t>
            </a:r>
            <a:endParaRPr lang="en-US" dirty="0" smtClean="0"/>
          </a:p>
          <a:p>
            <a:pPr lvl="1"/>
            <a:r>
              <a:rPr lang="en-US" dirty="0" smtClean="0"/>
              <a:t>Access</a:t>
            </a:r>
            <a:endParaRPr lang="en-US" dirty="0" smtClean="0"/>
          </a:p>
          <a:p>
            <a:pPr lvl="1"/>
            <a:r>
              <a:rPr lang="en-US" dirty="0" smtClean="0"/>
              <a:t>Open Apply</a:t>
            </a:r>
            <a:endParaRPr lang="en-US" dirty="0" smtClean="0"/>
          </a:p>
          <a:p>
            <a:pPr lvl="1"/>
            <a:r>
              <a:rPr lang="en-US" dirty="0" smtClean="0"/>
              <a:t>In-house </a:t>
            </a:r>
            <a:r>
              <a:rPr lang="en-US" dirty="0" err="1" smtClean="0"/>
              <a:t>developement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876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Integration?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PowerSchool (Pearson) product</a:t>
            </a:r>
          </a:p>
          <a:p>
            <a:r>
              <a:rPr lang="en-US" dirty="0" smtClean="0"/>
              <a:t>Third Party plug-in</a:t>
            </a:r>
          </a:p>
          <a:p>
            <a:r>
              <a:rPr lang="en-US" dirty="0" smtClean="0"/>
              <a:t>Third Party Web App (Clever)</a:t>
            </a:r>
          </a:p>
          <a:p>
            <a:r>
              <a:rPr lang="en-US" dirty="0" smtClean="0"/>
              <a:t>PS </a:t>
            </a:r>
            <a:r>
              <a:rPr lang="en-US" dirty="0" smtClean="0"/>
              <a:t>Auto Import</a:t>
            </a:r>
            <a:endParaRPr lang="en-US" dirty="0" smtClean="0"/>
          </a:p>
          <a:p>
            <a:r>
              <a:rPr lang="en-US" dirty="0" smtClean="0"/>
              <a:t>Manual data export</a:t>
            </a:r>
          </a:p>
        </p:txBody>
      </p:sp>
      <p:pic>
        <p:nvPicPr>
          <p:cNvPr id="4" name="Picture 3" descr="psug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16" y="4667250"/>
            <a:ext cx="20828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implement?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Budget?</a:t>
            </a:r>
          </a:p>
          <a:p>
            <a:r>
              <a:rPr lang="en-US" dirty="0" smtClean="0"/>
              <a:t>What is the </a:t>
            </a:r>
            <a:r>
              <a:rPr lang="en-US" dirty="0" smtClean="0"/>
              <a:t>best solution for my school?</a:t>
            </a:r>
            <a:endParaRPr lang="en-US" dirty="0" smtClean="0"/>
          </a:p>
          <a:p>
            <a:r>
              <a:rPr lang="en-US" dirty="0"/>
              <a:t>Out-source or In-house hosting</a:t>
            </a:r>
          </a:p>
          <a:p>
            <a:r>
              <a:rPr lang="en-US" dirty="0" smtClean="0"/>
              <a:t>Keep it in one system or Separate?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psug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16" y="4667250"/>
            <a:ext cx="20828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3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Comments???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sug logo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16" y="4667250"/>
            <a:ext cx="20828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82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</vt:lpstr>
      <vt:lpstr>Office Theme</vt:lpstr>
      <vt:lpstr>PowerSchool &amp; Admissions</vt:lpstr>
      <vt:lpstr>Which Admissions System?</vt:lpstr>
      <vt:lpstr>What type of Integration?</vt:lpstr>
      <vt:lpstr>How do I implement?</vt:lpstr>
      <vt:lpstr>Questions &amp; Comments???</vt:lpstr>
    </vt:vector>
  </TitlesOfParts>
  <Company>Shanghai American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Portal  Customization</dc:title>
  <dc:creator>Arlette Pimentel</dc:creator>
  <cp:lastModifiedBy>Vinit Pathela</cp:lastModifiedBy>
  <cp:revision>12</cp:revision>
  <dcterms:created xsi:type="dcterms:W3CDTF">2014-03-08T03:09:35Z</dcterms:created>
  <dcterms:modified xsi:type="dcterms:W3CDTF">2016-04-13T12:32:32Z</dcterms:modified>
</cp:coreProperties>
</file>